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60" r:id="rId5"/>
    <p:sldId id="258" r:id="rId6"/>
    <p:sldId id="267" r:id="rId7"/>
    <p:sldId id="262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70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5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09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9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23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0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32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7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6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6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3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3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9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9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2B7C-7C33-46F4-94AC-7BF47B4F3223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1EF8E4-ADEF-49D9-B7CC-4C4D530E5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LsfZS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t.me/PsihologDopomogaWarInUa202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llme.com.u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oruch.me/?fbclid=IwAR08FrW_Pdi-Nq5vaEdl7Z04RpxtIOqxyqIVBM3bhTgmxrwZjGddv_3auT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0CE786-BD4E-4959-8B15-742E658E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0" y="23122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400" b="1" i="1" kern="1800" dirty="0" err="1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4400" b="1" i="1" kern="1800" dirty="0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kern="1800" dirty="0" err="1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4400" b="1" i="1" kern="1800" dirty="0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kern="1800" dirty="0" err="1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400" b="1" i="1" kern="1800" dirty="0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4400" b="1" i="1" kern="1800" dirty="0" err="1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4400" b="1" i="1" kern="1800" dirty="0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400" b="1" i="1" kern="1800" dirty="0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kern="1800" dirty="0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де і як </a:t>
            </a:r>
            <a:r>
              <a:rPr lang="ru-RU" sz="4400" b="1" i="1" kern="1800" dirty="0" err="1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4400" b="1" i="1" kern="1800" dirty="0">
                <a:solidFill>
                  <a:srgbClr val="0070C0"/>
                </a:solidFill>
                <a:effectLst/>
                <a:latin typeface="AvenirNextCyr-Bold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6F4BEF1-7458-425A-A30F-1354E2201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17" y="2123334"/>
            <a:ext cx="3509962" cy="3509962"/>
          </a:xfrm>
        </p:spPr>
      </p:pic>
    </p:spTree>
    <p:extLst>
      <p:ext uri="{BB962C8B-B14F-4D97-AF65-F5344CB8AC3E}">
        <p14:creationId xmlns:p14="http://schemas.microsoft.com/office/powerpoint/2010/main" val="63873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91261D-974D-4733-BF93-91399075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287" y="379873"/>
            <a:ext cx="10515600" cy="1579556"/>
          </a:xfrm>
        </p:spPr>
        <p:txBody>
          <a:bodyPr>
            <a:normAutofit fontScale="90000"/>
          </a:bodyPr>
          <a:lstStyle/>
          <a:p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психологів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психотерапевтів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готовий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безкоштовно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консультації</a:t>
            </a:r>
            <a:r>
              <a:rPr lang="ru-RU" sz="1800" dirty="0" smtClean="0">
                <a:solidFill>
                  <a:srgbClr val="405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solidFill>
                  <a:srgbClr val="405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15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https://bit.ly/3LsfZSw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психотерапевтів-практиків</a:t>
            </a:r>
            <a:r>
              <a:rPr lang="ru-RU" sz="1800" dirty="0">
                <a:solidFill>
                  <a:srgbClr val="405E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https://t.me/PsihologDopomogaWarInUa2022</a:t>
            </a:r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створена для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безкоштовної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українцям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відчули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жахіття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2022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зусиллями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практикуючих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психотерапевтів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56AC84F-CBE1-40DD-A5BF-D254AA7A7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34637" y="2160588"/>
            <a:ext cx="788276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2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7F5142-76ED-431A-A66D-F2772018AEF0}"/>
              </a:ext>
            </a:extLst>
          </p:cNvPr>
          <p:cNvSpPr txBox="1"/>
          <p:nvPr/>
        </p:nvSpPr>
        <p:spPr>
          <a:xfrm>
            <a:off x="377371" y="1378857"/>
            <a:ext cx="7503886" cy="516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кого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торкнулася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всеукраїнська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гаряча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>
              <a:solidFill>
                <a:srgbClr val="061E29"/>
              </a:solidFill>
              <a:latin typeface="OpenSans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</a:pP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Жителі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Дніпропетровщини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та в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безкоштовну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гарячу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лінію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0 800 33 07 69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організували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волонтери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повідомили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обласній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військовій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b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</a:pP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запустили силами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Кризової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волонтерських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засадах.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Телефонувати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Переселенці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, люди,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втратили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i="1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Люди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звертаються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страхами,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панічними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атаками, у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розгубленості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 Часто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: не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Розповідають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втрату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людей на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дзвінки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за номером </a:t>
            </a:r>
            <a:r>
              <a:rPr lang="ru-RU" b="1" dirty="0">
                <a:solidFill>
                  <a:srgbClr val="0070C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0 800 33 07 69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безкоштовні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Вислухають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проконсультують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фахові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кризові</a:t>
            </a:r>
            <a:r>
              <a:rPr lang="ru-RU" dirty="0">
                <a:solidFill>
                  <a:srgbClr val="061E29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психологи. </a:t>
            </a:r>
            <a:r>
              <a:rPr lang="ru-RU" b="1" dirty="0" err="1">
                <a:solidFill>
                  <a:srgbClr val="C0000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Гаряча</a:t>
            </a:r>
            <a:r>
              <a:rPr lang="ru-RU" b="1" dirty="0">
                <a:solidFill>
                  <a:srgbClr val="C0000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b="1" dirty="0">
                <a:solidFill>
                  <a:srgbClr val="C0000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b="1" dirty="0">
                <a:solidFill>
                  <a:srgbClr val="C0000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b="1" dirty="0">
                <a:solidFill>
                  <a:srgbClr val="C00000"/>
                </a:solidFill>
                <a:latin typeface="OpenSansRegular"/>
                <a:ea typeface="Times New Roman" panose="02020603050405020304" pitchFamily="18" charset="0"/>
                <a:cs typeface="Times New Roman" panose="02020603050405020304" pitchFamily="18" charset="0"/>
              </a:rPr>
              <a:t> з 9:00 до 21:00.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15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58BE1-84EC-4366-A20D-8A70C2847D69}"/>
              </a:ext>
            </a:extLst>
          </p:cNvPr>
          <p:cNvSpPr txBox="1"/>
          <p:nvPr/>
        </p:nvSpPr>
        <p:spPr>
          <a:xfrm>
            <a:off x="283779" y="-2081049"/>
            <a:ext cx="763051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effectLst/>
              <a:latin typeface="AvenirNextCyr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venirNextCyr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venirNextCyr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venirNextCyr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venirNextCyr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venirNextCyr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venirNextCyr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venirNextCyr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venirNextCyr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«Телефон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екстреної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безкоштовної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анонімної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дзвінки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з 19.00 до 7.00</a:t>
            </a:r>
          </a:p>
          <a:p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Дніпропетровьск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(056) 767 7676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Безкоштовна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українцям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всеукраїнського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кол-центру </a:t>
            </a:r>
            <a:r>
              <a:rPr lang="ru-RU" sz="1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ВАРТОЖИТИ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Звернутися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номером 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5522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AvenirNextCyr-Regular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venirNextCyr-Regular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venirNextCyr-Regular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venirNextCyr-Regular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venirNextCyr-Regular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8" name="Picture 4" descr="Волинська обласна державна адміністрація - Безкоштовна психологічна допомога  для волинян та внутрішньо-переміщених осіб 🔺Якщо ви відчуваєте паніку,  тривогу, страх чи постійно перебуваєте у стресовому стані під час війни,  звертайтеся на «гарячу лінію»">
            <a:extLst>
              <a:ext uri="{FF2B5EF4-FFF2-40B4-BE49-F238E27FC236}">
                <a16:creationId xmlns:a16="http://schemas.microsoft.com/office/drawing/2014/main" xmlns="" id="{9376D400-A456-4129-85A2-C3C8CF50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33" y="3021232"/>
            <a:ext cx="4963674" cy="29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1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91CA00-5963-4907-BE16-FA032FA08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019" y="396260"/>
            <a:ext cx="7506929" cy="1815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7B16CA-8C27-473E-95EF-510B2D10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0245"/>
            <a:ext cx="10515600" cy="4385865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endParaRPr lang="ru-RU" sz="1800" b="1" dirty="0">
              <a:solidFill>
                <a:srgbClr val="405E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когнітивного</a:t>
            </a: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Платформа «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Розкажи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цілодобово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буде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надавати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безкоштовну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психологічну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https://tellme.com.ua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відчуваєте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тривогу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вас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панічні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атаки,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депресії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залиште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заявку та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очікуйте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зв’яжеться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вами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якомога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Бот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бот в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@friend_first_aid_bot.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800" b="1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1800" b="1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підлітків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чиє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звичне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зламала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Психологи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готові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допомагати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офлайн і онлайн,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залишився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непереборною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травмою на все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sz="1800" dirty="0">
                <a:solidFill>
                  <a:srgbClr val="405E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тут: </a:t>
            </a:r>
            <a:r>
              <a:rPr lang="ru-RU" sz="18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https://poruch.me</a:t>
            </a:r>
            <a:endParaRPr lang="ru-RU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2506B6-D104-4DD2-91DF-9EFF63E3A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19" y="0"/>
            <a:ext cx="7506929" cy="23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794DDD-0C1A-4349-BA68-B9D35B72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636" y="609600"/>
            <a:ext cx="3803366" cy="233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F889120-D196-418C-A66D-BCD8E7072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5" y="126124"/>
            <a:ext cx="4745420" cy="654268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42AF3A0-3CEA-4548-B3E1-BB6F073F7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52" y="823911"/>
            <a:ext cx="4965810" cy="39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4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F12474-C423-44BE-B70E-66BE4BFA4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48" y="404099"/>
            <a:ext cx="6511159" cy="54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3DFD02-2A32-44CE-ADD1-A845F0B24C52}"/>
              </a:ext>
            </a:extLst>
          </p:cNvPr>
          <p:cNvSpPr txBox="1"/>
          <p:nvPr/>
        </p:nvSpPr>
        <p:spPr>
          <a:xfrm>
            <a:off x="252248" y="409904"/>
            <a:ext cx="8911459" cy="6607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Дніпропетровщини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переселенці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психосоціальну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телефонні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гарячі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Цілодобово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 ними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фахівці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 err="1">
                <a:solidFill>
                  <a:srgbClr val="C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Телефони</a:t>
            </a:r>
            <a:r>
              <a:rPr lang="ru-RU" sz="1800" b="1" dirty="0">
                <a:solidFill>
                  <a:srgbClr val="C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гарячих</a:t>
            </a:r>
            <a:r>
              <a:rPr lang="ru-RU" sz="1800" b="1" dirty="0">
                <a:solidFill>
                  <a:srgbClr val="C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1800" b="1" dirty="0">
                <a:solidFill>
                  <a:srgbClr val="C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ДСНС у </a:t>
            </a:r>
            <a:r>
              <a:rPr lang="ru-RU" sz="1800" b="1" dirty="0" err="1">
                <a:solidFill>
                  <a:srgbClr val="C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 — 056−371−29−32 — м.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Дніпро</a:t>
            </a: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—  0569−56−05−58 — м.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Кам’янське</a:t>
            </a: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—  093−477−05−53 — м.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Кривий</a:t>
            </a: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Ріг</a:t>
            </a: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—  093−717−71−62 — м. Павлоград;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—  093−519−51−33 — м.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Нікополь</a:t>
            </a: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—  056−634−20−93 — м. Синельникове;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—  063−282−28−39 — м.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Новомосковськ</a:t>
            </a:r>
            <a:r>
              <a:rPr lang="ru-RU" sz="1800" dirty="0">
                <a:solidFill>
                  <a:srgbClr val="000000"/>
                </a:solidFill>
                <a:effectLst/>
                <a:latin typeface="var(--font-sans)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var(--font-sans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3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C2E8DE-2302-4527-8725-9CDBBE992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462" y="609600"/>
            <a:ext cx="4908331" cy="12664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89A49D5-EC1F-4A6D-B5EE-6F9FBB172C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8" y="3130332"/>
            <a:ext cx="3594538" cy="359453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D6660A0-49F3-4649-A363-71A45E1126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91" y="3130332"/>
            <a:ext cx="3756071" cy="359453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85CD04F-0119-4AB0-A157-A5C5C110E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63" y="133130"/>
            <a:ext cx="4908330" cy="28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5817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71</Words>
  <Application>Microsoft Office PowerPoint</Application>
  <PresentationFormat>Произвольный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Психологічна допомога під час війни:                   де і як отримати </vt:lpstr>
      <vt:lpstr>Контакти психологів та психотерапевтів, хто готовий безкоштовно надавати консультації:  https://bit.ly/3LsfZSw Психологічна підтримка українців під час війни від психотерапевтів-практиків: https://t.me/PsihologDopomogaWarInUa2022.  Група створена для безкоштовної психологічної допомоги українцям, які відчули на собі жахіття війни в Україні у 2022 році. Допомога здійснюється зусиллями практикуючих психотерапевтів.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Психологічна допомога під час війни:                   де і як отримати </dc:title>
  <dc:creator>Евгений</dc:creator>
  <cp:lastModifiedBy>Лена</cp:lastModifiedBy>
  <cp:revision>4</cp:revision>
  <dcterms:created xsi:type="dcterms:W3CDTF">2022-09-24T13:00:11Z</dcterms:created>
  <dcterms:modified xsi:type="dcterms:W3CDTF">2022-09-25T11:16:00Z</dcterms:modified>
</cp:coreProperties>
</file>